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58" r:id="rId4"/>
    <p:sldId id="261" r:id="rId5"/>
    <p:sldId id="259" r:id="rId6"/>
    <p:sldId id="265" r:id="rId7"/>
    <p:sldId id="262" r:id="rId8"/>
    <p:sldId id="263" r:id="rId9"/>
    <p:sldId id="257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2"/>
  </p:normalViewPr>
  <p:slideViewPr>
    <p:cSldViewPr snapToGrid="0" snapToObjects="1">
      <p:cViewPr varScale="1">
        <p:scale>
          <a:sx n="95" d="100"/>
          <a:sy n="95" d="100"/>
        </p:scale>
        <p:origin x="2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ED23D-5F30-5540-B07E-80FCA930E78D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2E535-18E2-054B-9ACD-94BC9D5A8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3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E535-18E2-054B-9ACD-94BC9D5A86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E535-18E2-054B-9ACD-94BC9D5A86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3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E535-18E2-054B-9ACD-94BC9D5A86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14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2E535-18E2-054B-9ACD-94BC9D5A86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0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9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2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6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0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0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3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8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1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7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330C-DEBD-9C45-86C9-F15BD75B553F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763AB-475A-B646-8809-3656EBF07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1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50" y="0"/>
            <a:ext cx="6005435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72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611" y="3836894"/>
            <a:ext cx="4028141" cy="3021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4786" cy="3021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7" y="3021106"/>
            <a:ext cx="5115859" cy="3836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36" y="0"/>
            <a:ext cx="2711823" cy="3630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47" y="3572436"/>
            <a:ext cx="4380752" cy="3285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59" y="0"/>
            <a:ext cx="5755341" cy="38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42" y="3035784"/>
            <a:ext cx="5080000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71" y="3048000"/>
            <a:ext cx="5080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205"/>
            <a:ext cx="4064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-12216"/>
            <a:ext cx="4064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787"/>
            <a:ext cx="4064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188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288" y="0"/>
            <a:ext cx="102972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944" y="4515376"/>
            <a:ext cx="4067056" cy="2342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09" y="1822548"/>
            <a:ext cx="4056991" cy="2692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09" y="-236668"/>
            <a:ext cx="4056991" cy="27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27" y="0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3" y="0"/>
            <a:ext cx="4064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27" y="0"/>
            <a:ext cx="4064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920" y="3048000"/>
            <a:ext cx="6075208" cy="4556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88" y="3048000"/>
            <a:ext cx="6619712" cy="49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4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30" y="3044116"/>
            <a:ext cx="5726654" cy="3817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069" y="2874981"/>
            <a:ext cx="2655346" cy="3983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520"/>
            <a:ext cx="5120640" cy="3840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-15240"/>
            <a:ext cx="4111812" cy="3083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-19125"/>
            <a:ext cx="5403760" cy="30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78" y="2132630"/>
            <a:ext cx="4184822" cy="3138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71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78" y="0"/>
            <a:ext cx="4184822" cy="3138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34" y="5042647"/>
            <a:ext cx="4232165" cy="19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9" y="1"/>
            <a:ext cx="1028494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90" y="1"/>
            <a:ext cx="5636110" cy="3757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89" y="3100592"/>
            <a:ext cx="5636111" cy="375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745" y="1958777"/>
            <a:ext cx="3528508" cy="2635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491" y="4222644"/>
            <a:ext cx="3528508" cy="2635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1"/>
            <a:ext cx="3047999" cy="2276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12" y="0"/>
            <a:ext cx="2187388" cy="3281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59" y="3254520"/>
            <a:ext cx="2402541" cy="360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</Words>
  <Application>Microsoft Macintosh PowerPoint</Application>
  <PresentationFormat>Widescreen</PresentationFormat>
  <Paragraphs>4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MCDANIEL Matthew (ENGIE Insight)</dc:creator>
  <cp:lastModifiedBy>MCDANIEL Matthew (ENGIE Insight)</cp:lastModifiedBy>
  <cp:revision>13</cp:revision>
  <dcterms:created xsi:type="dcterms:W3CDTF">2019-02-24T15:25:40Z</dcterms:created>
  <dcterms:modified xsi:type="dcterms:W3CDTF">2019-02-24T17:39:27Z</dcterms:modified>
</cp:coreProperties>
</file>